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84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2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AA281-B42E-4578-87E5-F769BFFE9ED8}" type="datetimeFigureOut">
              <a:rPr lang="ko-KR" altLang="en-US" smtClean="0"/>
              <a:t>2017-09-12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8F38C-3E71-4D5B-86BD-8089E00BE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165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AA281-B42E-4578-87E5-F769BFFE9ED8}" type="datetimeFigureOut">
              <a:rPr lang="ko-KR" altLang="en-US" smtClean="0"/>
              <a:t>2017-09-12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8F38C-3E71-4D5B-86BD-8089E00BE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323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AA281-B42E-4578-87E5-F769BFFE9ED8}" type="datetimeFigureOut">
              <a:rPr lang="ko-KR" altLang="en-US" smtClean="0"/>
              <a:t>2017-09-12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8F38C-3E71-4D5B-86BD-8089E00BE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75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AA281-B42E-4578-87E5-F769BFFE9ED8}" type="datetimeFigureOut">
              <a:rPr lang="ko-KR" altLang="en-US" smtClean="0"/>
              <a:t>2017-09-12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8F38C-3E71-4D5B-86BD-8089E00BE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131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AA281-B42E-4578-87E5-F769BFFE9ED8}" type="datetimeFigureOut">
              <a:rPr lang="ko-KR" altLang="en-US" smtClean="0"/>
              <a:t>2017-09-12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8F38C-3E71-4D5B-86BD-8089E00BE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576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AA281-B42E-4578-87E5-F769BFFE9ED8}" type="datetimeFigureOut">
              <a:rPr lang="ko-KR" altLang="en-US" smtClean="0"/>
              <a:t>2017-09-12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8F38C-3E71-4D5B-86BD-8089E00BE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493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AA281-B42E-4578-87E5-F769BFFE9ED8}" type="datetimeFigureOut">
              <a:rPr lang="ko-KR" altLang="en-US" smtClean="0"/>
              <a:t>2017-09-12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8F38C-3E71-4D5B-86BD-8089E00BE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048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AA281-B42E-4578-87E5-F769BFFE9ED8}" type="datetimeFigureOut">
              <a:rPr lang="ko-KR" altLang="en-US" smtClean="0"/>
              <a:t>2017-09-12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8F38C-3E71-4D5B-86BD-8089E00BE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624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AA281-B42E-4578-87E5-F769BFFE9ED8}" type="datetimeFigureOut">
              <a:rPr lang="ko-KR" altLang="en-US" smtClean="0"/>
              <a:t>2017-09-12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8F38C-3E71-4D5B-86BD-8089E00BE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856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AA281-B42E-4578-87E5-F769BFFE9ED8}" type="datetimeFigureOut">
              <a:rPr lang="ko-KR" altLang="en-US" smtClean="0"/>
              <a:t>2017-09-12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8F38C-3E71-4D5B-86BD-8089E00BE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30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AA281-B42E-4578-87E5-F769BFFE9ED8}" type="datetimeFigureOut">
              <a:rPr lang="ko-KR" altLang="en-US" smtClean="0"/>
              <a:t>2017-09-12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8F38C-3E71-4D5B-86BD-8089E00BE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169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AA281-B42E-4578-87E5-F769BFFE9ED8}" type="datetimeFigureOut">
              <a:rPr lang="ko-KR" altLang="en-US" smtClean="0"/>
              <a:t>2017-09-12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48F38C-3E71-4D5B-86BD-8089E00BE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710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4119562" y="428625"/>
            <a:ext cx="4534805" cy="6000750"/>
            <a:chOff x="4119562" y="428625"/>
            <a:chExt cx="4534805" cy="600075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9562" y="428625"/>
              <a:ext cx="3952875" cy="600075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63" t="54604" r="34913" b="39963"/>
            <a:stretch/>
          </p:blipFill>
          <p:spPr>
            <a:xfrm>
              <a:off x="5370753" y="3713380"/>
              <a:ext cx="981232" cy="32600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094111" y="3760966"/>
              <a:ext cx="91723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err="1" smtClean="0">
                  <a:solidFill>
                    <a:schemeClr val="bg1"/>
                  </a:solidFill>
                </a:rPr>
                <a:t>이펙트</a:t>
              </a:r>
              <a:r>
                <a:rPr lang="ko-KR" altLang="en-US" sz="900" smtClean="0">
                  <a:solidFill>
                    <a:schemeClr val="bg1"/>
                  </a:solidFill>
                </a:rPr>
                <a:t> 최소화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64" t="54604" r="45655" b="39963"/>
            <a:stretch/>
          </p:blipFill>
          <p:spPr>
            <a:xfrm>
              <a:off x="6933915" y="3705308"/>
              <a:ext cx="556592" cy="326004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6115049" y="3714750"/>
              <a:ext cx="1400175" cy="3238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 설명선 8"/>
            <p:cNvSpPr/>
            <p:nvPr/>
          </p:nvSpPr>
          <p:spPr>
            <a:xfrm>
              <a:off x="7739967" y="3263734"/>
              <a:ext cx="914400" cy="612648"/>
            </a:xfrm>
            <a:prstGeom prst="wedgeRectCallout">
              <a:avLst>
                <a:gd name="adj1" fmla="val -68750"/>
                <a:gd name="adj2" fmla="val 3296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추가</a:t>
              </a:r>
              <a:endParaRPr lang="ko-KR" altLang="en-US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55" y="1895182"/>
            <a:ext cx="30289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25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8029574" y="3924300"/>
            <a:ext cx="3286125" cy="2162175"/>
            <a:chOff x="8029574" y="3924300"/>
            <a:chExt cx="3286125" cy="216217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l="2663" t="10575" r="5355" b="6754"/>
            <a:stretch/>
          </p:blipFill>
          <p:spPr>
            <a:xfrm>
              <a:off x="8029574" y="3924300"/>
              <a:ext cx="3286125" cy="216217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8163248" y="4692214"/>
              <a:ext cx="3018775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 smtClean="0"/>
                <a:t>이펙트</a:t>
              </a:r>
              <a:r>
                <a:rPr lang="ko-KR" altLang="en-US" sz="1000" dirty="0"/>
                <a:t> </a:t>
              </a:r>
              <a:r>
                <a:rPr lang="ko-KR" altLang="en-US" sz="1000" dirty="0" smtClean="0"/>
                <a:t>사용 해제 상태이기 때문에 해당 아이템을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착용 하셔도 </a:t>
              </a:r>
              <a:r>
                <a:rPr lang="ko-KR" altLang="en-US" sz="1000" dirty="0" err="1" smtClean="0"/>
                <a:t>이펙트가</a:t>
              </a:r>
              <a:r>
                <a:rPr lang="en-US" altLang="ko-KR" sz="1000" dirty="0" smtClean="0"/>
                <a:t> </a:t>
              </a:r>
              <a:r>
                <a:rPr lang="ko-KR" altLang="en-US" sz="1000" smtClean="0"/>
                <a:t>보이지 </a:t>
              </a:r>
              <a:r>
                <a:rPr lang="ko-KR" altLang="en-US" sz="1000" dirty="0" smtClean="0"/>
                <a:t>않습니다</a:t>
              </a:r>
              <a:r>
                <a:rPr lang="en-US" altLang="ko-KR" sz="1000" dirty="0" smtClean="0"/>
                <a:t>.</a:t>
              </a:r>
            </a:p>
            <a:p>
              <a:r>
                <a:rPr lang="ko-KR" altLang="en-US" sz="1000" dirty="0" err="1" smtClean="0"/>
                <a:t>이펙트를</a:t>
              </a:r>
              <a:r>
                <a:rPr lang="ko-KR" altLang="en-US" sz="1000" dirty="0" smtClean="0"/>
                <a:t> 다시 보이도록 설정하고 싶을 경우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시스템 옵션의 그래픽 탭에 </a:t>
              </a:r>
              <a:r>
                <a:rPr lang="ko-KR" altLang="en-US" sz="1000" dirty="0" err="1" smtClean="0"/>
                <a:t>이펙트</a:t>
              </a:r>
              <a:r>
                <a:rPr lang="ko-KR" altLang="en-US" sz="1000" dirty="0" smtClean="0"/>
                <a:t> 사용을 체크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하시기 바랍니다</a:t>
              </a:r>
              <a:r>
                <a:rPr lang="en-US" altLang="ko-KR" sz="1000" dirty="0" smtClean="0"/>
                <a:t>.</a:t>
              </a:r>
              <a:endParaRPr lang="ko-KR" altLang="en-US" sz="1000" dirty="0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841219" y="777959"/>
            <a:ext cx="3804234" cy="2670279"/>
            <a:chOff x="2841219" y="777959"/>
            <a:chExt cx="3804234" cy="267027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41219" y="777959"/>
              <a:ext cx="3804234" cy="267027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233948" y="1682211"/>
              <a:ext cx="257314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 smtClean="0"/>
                <a:t>이펙트</a:t>
              </a:r>
              <a:r>
                <a:rPr lang="ko-KR" altLang="en-US" sz="1000" dirty="0" smtClean="0"/>
                <a:t> 사용 해제 시 </a:t>
              </a:r>
              <a:r>
                <a:rPr lang="ko-KR" altLang="en-US" sz="1000" dirty="0" err="1" smtClean="0"/>
                <a:t>이펙트</a:t>
              </a:r>
              <a:r>
                <a:rPr lang="ko-KR" altLang="en-US" sz="1000" dirty="0" smtClean="0"/>
                <a:t> 아이템 또는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커플 아이템 착용 시 해당 아이템 관련</a:t>
              </a:r>
              <a:endParaRPr lang="en-US" altLang="ko-KR" sz="1000" dirty="0" smtClean="0"/>
            </a:p>
            <a:p>
              <a:r>
                <a:rPr lang="ko-KR" altLang="en-US" sz="1000" dirty="0" err="1" smtClean="0"/>
                <a:t>이펙트가</a:t>
              </a:r>
              <a:r>
                <a:rPr lang="ko-KR" altLang="en-US" sz="1000" dirty="0"/>
                <a:t> </a:t>
              </a:r>
              <a:r>
                <a:rPr lang="ko-KR" altLang="en-US" sz="1000" dirty="0" smtClean="0"/>
                <a:t>자신에게는 보이지 않게 됩니다</a:t>
              </a:r>
              <a:r>
                <a:rPr lang="en-US" altLang="ko-KR" sz="1000" dirty="0" smtClean="0"/>
                <a:t>.</a:t>
              </a:r>
            </a:p>
            <a:p>
              <a:r>
                <a:rPr lang="ko-KR" altLang="en-US" sz="1000" dirty="0" smtClean="0"/>
                <a:t>그래도 착용하시겠습니까</a:t>
              </a:r>
              <a:r>
                <a:rPr lang="en-US" altLang="ko-KR" sz="1000" dirty="0" smtClean="0"/>
                <a:t>?</a:t>
              </a:r>
              <a:endParaRPr lang="ko-KR" altLang="en-US" sz="1000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908057" y="3448238"/>
            <a:ext cx="3804234" cy="2670279"/>
            <a:chOff x="2841219" y="777959"/>
            <a:chExt cx="3804234" cy="2670279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41219" y="777959"/>
              <a:ext cx="3804234" cy="2670279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319395" y="1913043"/>
              <a:ext cx="277832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신데렐라 매직 </a:t>
              </a:r>
              <a:r>
                <a:rPr lang="ko-KR" altLang="en-US" sz="1000" dirty="0" err="1"/>
                <a:t>미리보기</a:t>
              </a:r>
              <a:r>
                <a:rPr lang="ko-KR" altLang="en-US" sz="1000" dirty="0"/>
                <a:t> 화면으로 </a:t>
              </a:r>
              <a:r>
                <a:rPr lang="ko-KR" altLang="en-US" sz="1000" dirty="0" smtClean="0"/>
                <a:t>이동하여</a:t>
              </a:r>
              <a:endParaRPr lang="en-US" altLang="ko-KR" sz="1000" dirty="0" smtClean="0"/>
            </a:p>
            <a:p>
              <a:r>
                <a:rPr lang="ko-KR" altLang="en-US" sz="1000" smtClean="0"/>
                <a:t>신데렐라 </a:t>
              </a:r>
              <a:r>
                <a:rPr lang="ko-KR" altLang="en-US" sz="1000" dirty="0"/>
                <a:t>매직을 체험해보시겠습니까</a:t>
              </a:r>
              <a:r>
                <a:rPr lang="en-US" altLang="ko-KR" sz="1000" dirty="0"/>
                <a:t>?</a:t>
              </a:r>
            </a:p>
            <a:p>
              <a:r>
                <a:rPr lang="en-US" altLang="ko-KR" sz="1000" dirty="0"/>
                <a:t>(</a:t>
              </a:r>
              <a:r>
                <a:rPr lang="ko-KR" altLang="en-US" sz="1000"/>
                <a:t>미리보기 종료 후 드레스룸으로 이동됩니다</a:t>
              </a:r>
              <a:r>
                <a:rPr lang="en-US" altLang="ko-KR" sz="1000" dirty="0"/>
                <a:t>.)</a:t>
              </a:r>
              <a:endParaRPr lang="ko-KR" altLang="en-US" sz="1000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638064" y="777959"/>
            <a:ext cx="3286125" cy="2162175"/>
            <a:chOff x="8029574" y="3924300"/>
            <a:chExt cx="3286125" cy="2162175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/>
            <a:srcRect l="2663" t="10575" r="5355" b="6754"/>
            <a:stretch/>
          </p:blipFill>
          <p:spPr>
            <a:xfrm>
              <a:off x="8029574" y="3924300"/>
              <a:ext cx="3286125" cy="2162175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8163248" y="4692214"/>
              <a:ext cx="3018775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 smtClean="0"/>
                <a:t>이펙트</a:t>
              </a:r>
              <a:r>
                <a:rPr lang="ko-KR" altLang="en-US" sz="1000" dirty="0"/>
                <a:t> </a:t>
              </a:r>
              <a:r>
                <a:rPr lang="ko-KR" altLang="en-US" sz="1000" dirty="0" smtClean="0"/>
                <a:t>사용 해제 상태이기 때문에 해당 아이템을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착용 하셔도 </a:t>
              </a:r>
              <a:r>
                <a:rPr lang="ko-KR" altLang="en-US" sz="1000" dirty="0" err="1" smtClean="0"/>
                <a:t>이펙트가</a:t>
              </a:r>
              <a:r>
                <a:rPr lang="en-US" altLang="ko-KR" sz="1000" dirty="0" smtClean="0"/>
                <a:t> </a:t>
              </a:r>
              <a:r>
                <a:rPr lang="ko-KR" altLang="en-US" sz="1000" smtClean="0"/>
                <a:t>보이지 </a:t>
              </a:r>
              <a:r>
                <a:rPr lang="ko-KR" altLang="en-US" sz="1000" dirty="0" smtClean="0"/>
                <a:t>않습니다</a:t>
              </a:r>
              <a:r>
                <a:rPr lang="en-US" altLang="ko-KR" sz="1000" dirty="0" smtClean="0"/>
                <a:t>.</a:t>
              </a:r>
            </a:p>
            <a:p>
              <a:r>
                <a:rPr lang="ko-KR" altLang="en-US" sz="1000" dirty="0" err="1" smtClean="0"/>
                <a:t>이펙트를</a:t>
              </a:r>
              <a:r>
                <a:rPr lang="ko-KR" altLang="en-US" sz="1000" dirty="0" smtClean="0"/>
                <a:t> 다시 보이도록 설정하고 싶을 경우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시스템 옵션의 그래픽 탭에 </a:t>
              </a:r>
              <a:r>
                <a:rPr lang="ko-KR" altLang="en-US" sz="1000" dirty="0" err="1" smtClean="0"/>
                <a:t>이펙트</a:t>
              </a:r>
              <a:r>
                <a:rPr lang="ko-KR" altLang="en-US" sz="1000" dirty="0" smtClean="0"/>
                <a:t> 사용을 체크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하시기 바랍니다</a:t>
              </a:r>
              <a:r>
                <a:rPr lang="en-US" altLang="ko-KR" sz="1000" dirty="0" smtClean="0"/>
                <a:t>.</a:t>
              </a:r>
              <a:endParaRPr lang="ko-KR" altLang="en-US" sz="1000" dirty="0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7638064" y="1545873"/>
            <a:ext cx="3804234" cy="2670279"/>
            <a:chOff x="7638064" y="1545873"/>
            <a:chExt cx="3804234" cy="2670279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8064" y="1545873"/>
              <a:ext cx="3804234" cy="2670279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7791953" y="2540024"/>
              <a:ext cx="3301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패키지에서 구매한 </a:t>
              </a:r>
              <a:r>
                <a:rPr lang="ko-KR" altLang="en-US" sz="1000" dirty="0" err="1"/>
                <a:t>엔티티</a:t>
              </a:r>
              <a:r>
                <a:rPr lang="en-US" altLang="ko-KR" sz="1000" dirty="0"/>
                <a:t>/</a:t>
              </a:r>
              <a:r>
                <a:rPr lang="ko-KR" altLang="en-US" sz="1000"/>
                <a:t>화분의 경우 즉시 </a:t>
              </a:r>
              <a:r>
                <a:rPr lang="ko-KR" altLang="en-US" sz="1000" smtClean="0"/>
                <a:t>재구매가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불가능합니다</a:t>
              </a:r>
              <a:r>
                <a:rPr lang="en-US" altLang="ko-KR" sz="1000" dirty="0" smtClean="0"/>
                <a:t>.</a:t>
              </a:r>
            </a:p>
            <a:p>
              <a:r>
                <a:rPr lang="ko-KR" altLang="en-US" sz="1000" smtClean="0"/>
                <a:t>해당 </a:t>
              </a:r>
              <a:r>
                <a:rPr lang="ko-KR" altLang="en-US" sz="1000"/>
                <a:t>아이템을 </a:t>
              </a:r>
              <a:r>
                <a:rPr lang="ko-KR" altLang="en-US" sz="1000" smtClean="0"/>
                <a:t>상점에서 찾아보시겠습니까</a:t>
              </a:r>
              <a:r>
                <a:rPr lang="en-US" altLang="ko-KR" sz="1000" dirty="0"/>
                <a:t>?</a:t>
              </a:r>
              <a:endParaRPr lang="ko-KR" altLang="en-US" sz="100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-138980" y="3135064"/>
            <a:ext cx="3286125" cy="2162175"/>
            <a:chOff x="8029574" y="3924300"/>
            <a:chExt cx="3286125" cy="2162175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2"/>
            <a:srcRect l="2663" t="10575" r="5355" b="6754"/>
            <a:stretch/>
          </p:blipFill>
          <p:spPr>
            <a:xfrm>
              <a:off x="8029574" y="3924300"/>
              <a:ext cx="3286125" cy="2162175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8163247" y="4692214"/>
              <a:ext cx="29133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smtClean="0"/>
                <a:t>방장인 상태에서 신데렐라 매직 </a:t>
              </a:r>
              <a:r>
                <a:rPr lang="ko-KR" altLang="en-US" sz="1000" dirty="0" err="1" smtClean="0"/>
                <a:t>미리보기를</a:t>
              </a:r>
              <a:endParaRPr lang="en-US" altLang="ko-KR" sz="1000" dirty="0"/>
            </a:p>
            <a:p>
              <a:pPr algn="ctr"/>
              <a:r>
                <a:rPr lang="ko-KR" altLang="en-US" sz="1000" dirty="0" smtClean="0"/>
                <a:t>사용하실 수 없습니다</a:t>
              </a:r>
              <a:r>
                <a:rPr lang="en-US" altLang="ko-KR" sz="1000" dirty="0" smtClean="0"/>
                <a:t>.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04878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38112" y="728662"/>
            <a:ext cx="5095875" cy="5400675"/>
            <a:chOff x="138112" y="728662"/>
            <a:chExt cx="5095875" cy="54006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12" y="728662"/>
              <a:ext cx="5095875" cy="540067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44"/>
            <a:stretch/>
          </p:blipFill>
          <p:spPr>
            <a:xfrm>
              <a:off x="2315642" y="2587445"/>
              <a:ext cx="836063" cy="2768956"/>
            </a:xfrm>
            <a:prstGeom prst="rect">
              <a:avLst/>
            </a:prstGeom>
          </p:spPr>
        </p:pic>
      </p:grpSp>
      <p:sp>
        <p:nvSpPr>
          <p:cNvPr id="10" name="포인트가 4개인 별 9"/>
          <p:cNvSpPr/>
          <p:nvPr/>
        </p:nvSpPr>
        <p:spPr>
          <a:xfrm>
            <a:off x="5559851" y="3542398"/>
            <a:ext cx="516155" cy="516155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4개인 별 10"/>
          <p:cNvSpPr/>
          <p:nvPr/>
        </p:nvSpPr>
        <p:spPr>
          <a:xfrm>
            <a:off x="5712251" y="3694798"/>
            <a:ext cx="516155" cy="516155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6796087" y="728661"/>
            <a:ext cx="5095875" cy="5400675"/>
            <a:chOff x="6796087" y="728661"/>
            <a:chExt cx="5095875" cy="540067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6087" y="728661"/>
              <a:ext cx="5095875" cy="5400675"/>
            </a:xfrm>
            <a:prstGeom prst="rect">
              <a:avLst/>
            </a:prstGeom>
          </p:spPr>
        </p:pic>
        <p:sp>
          <p:nvSpPr>
            <p:cNvPr id="8" name="타원 7"/>
            <p:cNvSpPr/>
            <p:nvPr/>
          </p:nvSpPr>
          <p:spPr>
            <a:xfrm>
              <a:off x="8297184" y="4979549"/>
              <a:ext cx="9144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9434773" y="4979549"/>
              <a:ext cx="9144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44"/>
            <a:stretch/>
          </p:blipFill>
          <p:spPr>
            <a:xfrm>
              <a:off x="8375521" y="2587445"/>
              <a:ext cx="836063" cy="2768956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3271" y="2592821"/>
              <a:ext cx="1220492" cy="2758203"/>
            </a:xfrm>
            <a:prstGeom prst="rect">
              <a:avLst/>
            </a:prstGeom>
          </p:spPr>
        </p:pic>
        <p:sp>
          <p:nvSpPr>
            <p:cNvPr id="12" name="포인트가 4개인 별 11"/>
            <p:cNvSpPr/>
            <p:nvPr/>
          </p:nvSpPr>
          <p:spPr>
            <a:xfrm>
              <a:off x="10035617" y="3820428"/>
              <a:ext cx="516155" cy="516155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포인트가 4개인 별 12"/>
            <p:cNvSpPr/>
            <p:nvPr/>
          </p:nvSpPr>
          <p:spPr>
            <a:xfrm>
              <a:off x="9344024" y="3170920"/>
              <a:ext cx="516155" cy="516155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포인트가 4개인 별 13"/>
            <p:cNvSpPr/>
            <p:nvPr/>
          </p:nvSpPr>
          <p:spPr>
            <a:xfrm>
              <a:off x="8827869" y="3685985"/>
              <a:ext cx="516155" cy="516155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포인트가 4개인 별 14"/>
            <p:cNvSpPr/>
            <p:nvPr/>
          </p:nvSpPr>
          <p:spPr>
            <a:xfrm>
              <a:off x="8136276" y="3036477"/>
              <a:ext cx="516155" cy="516155"/>
            </a:xfrm>
            <a:prstGeom prst="star4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0892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40" y="1887537"/>
            <a:ext cx="2981325" cy="19716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6" t="396" r="68695" b="67171"/>
          <a:stretch/>
        </p:blipFill>
        <p:spPr>
          <a:xfrm>
            <a:off x="3531474" y="1592317"/>
            <a:ext cx="874987" cy="2286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5161729" y="-144851"/>
            <a:ext cx="4029075" cy="2867025"/>
            <a:chOff x="5342704" y="1461101"/>
            <a:chExt cx="4029075" cy="28670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2704" y="1461101"/>
              <a:ext cx="4029075" cy="286702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02" t="38048" r="18696" b="1560"/>
            <a:stretch/>
          </p:blipFill>
          <p:spPr>
            <a:xfrm>
              <a:off x="6487510" y="3994952"/>
              <a:ext cx="1985963" cy="320124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9718331" y="1813525"/>
            <a:ext cx="3286125" cy="2162175"/>
            <a:chOff x="8029574" y="3924300"/>
            <a:chExt cx="3286125" cy="216217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/>
            <a:srcRect l="2663" t="10575" r="5355" b="6754"/>
            <a:stretch/>
          </p:blipFill>
          <p:spPr>
            <a:xfrm>
              <a:off x="8029574" y="3924300"/>
              <a:ext cx="3286125" cy="216217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8664988" y="4805332"/>
              <a:ext cx="20152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smtClean="0"/>
                <a:t>커플 레벨이 모자랍니다</a:t>
              </a:r>
              <a:r>
                <a:rPr lang="en-US" altLang="ko-KR" sz="1000" dirty="0" smtClean="0"/>
                <a:t>.</a:t>
              </a:r>
            </a:p>
            <a:p>
              <a:pPr algn="ctr"/>
              <a:r>
                <a:rPr lang="ko-KR" altLang="en-US" sz="1000" dirty="0" smtClean="0"/>
                <a:t>커플 레벨을 확인 </a:t>
              </a:r>
              <a:r>
                <a:rPr lang="ko-KR" altLang="en-US" sz="1000" dirty="0" err="1" smtClean="0"/>
                <a:t>부탁드립니다</a:t>
              </a:r>
              <a:r>
                <a:rPr lang="en-US" altLang="ko-KR" sz="1000" dirty="0" smtClean="0"/>
                <a:t>.</a:t>
              </a:r>
              <a:endParaRPr lang="ko-KR" altLang="en-US" sz="1000" dirty="0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7" t="62195" r="65154" b="25845"/>
          <a:stretch/>
        </p:blipFill>
        <p:spPr>
          <a:xfrm>
            <a:off x="2066924" y="1288661"/>
            <a:ext cx="1276351" cy="342900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7734300" y="2029076"/>
            <a:ext cx="4457700" cy="4572000"/>
            <a:chOff x="7734300" y="2029076"/>
            <a:chExt cx="4457700" cy="457200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300" y="2029076"/>
              <a:ext cx="4457700" cy="457200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1" t="15419" r="63426" b="37737"/>
            <a:stretch/>
          </p:blipFill>
          <p:spPr>
            <a:xfrm>
              <a:off x="7869322" y="2428183"/>
              <a:ext cx="936822" cy="91730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7" t="62195" r="65154" b="25845"/>
            <a:stretch/>
          </p:blipFill>
          <p:spPr>
            <a:xfrm>
              <a:off x="8896349" y="2552700"/>
              <a:ext cx="1276351" cy="342900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1526791" y="3975700"/>
            <a:ext cx="4457700" cy="3219450"/>
            <a:chOff x="1526791" y="3975700"/>
            <a:chExt cx="4457700" cy="32194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6791" y="3975700"/>
              <a:ext cx="4457700" cy="321945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1" t="15419" r="63426" b="37737"/>
            <a:stretch/>
          </p:blipFill>
          <p:spPr>
            <a:xfrm>
              <a:off x="1676400" y="4533900"/>
              <a:ext cx="1371600" cy="134302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49" t="47430" r="1367" b="18461"/>
            <a:stretch/>
          </p:blipFill>
          <p:spPr>
            <a:xfrm>
              <a:off x="3197226" y="5114924"/>
              <a:ext cx="2533650" cy="9779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6445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568" y="0"/>
            <a:ext cx="9164863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0" t="54862" r="34696" b="36910"/>
          <a:stretch/>
        </p:blipFill>
        <p:spPr>
          <a:xfrm>
            <a:off x="4629149" y="3986213"/>
            <a:ext cx="2867024" cy="564356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4692944" y="3682932"/>
            <a:ext cx="2725148" cy="303281"/>
            <a:chOff x="4692944" y="3682932"/>
            <a:chExt cx="2725148" cy="30328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2944" y="3682932"/>
              <a:ext cx="2725148" cy="303281"/>
            </a:xfrm>
            <a:prstGeom prst="rect">
              <a:avLst/>
            </a:prstGeom>
          </p:spPr>
        </p:pic>
        <p:grpSp>
          <p:nvGrpSpPr>
            <p:cNvPr id="17" name="그룹 16"/>
            <p:cNvGrpSpPr/>
            <p:nvPr/>
          </p:nvGrpSpPr>
          <p:grpSpPr>
            <a:xfrm>
              <a:off x="5611663" y="3691621"/>
              <a:ext cx="1679693" cy="285827"/>
              <a:chOff x="5692211" y="3691621"/>
              <a:chExt cx="1679693" cy="285827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308" t="50556" r="41835" b="45277"/>
              <a:stretch/>
            </p:blipFill>
            <p:spPr>
              <a:xfrm>
                <a:off x="5692211" y="3691698"/>
                <a:ext cx="1453278" cy="285750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 rotWithShape="1">
              <a:blip r:embed="rId4"/>
              <a:srcRect l="68260"/>
              <a:stretch/>
            </p:blipFill>
            <p:spPr>
              <a:xfrm>
                <a:off x="5947069" y="3691621"/>
                <a:ext cx="625020" cy="280440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 rotWithShape="1">
              <a:blip r:embed="rId4"/>
              <a:srcRect l="68260"/>
              <a:stretch/>
            </p:blipFill>
            <p:spPr>
              <a:xfrm>
                <a:off x="6724993" y="3691621"/>
                <a:ext cx="625020" cy="280440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5892177" y="3726851"/>
                <a:ext cx="38985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solidFill>
                      <a:schemeClr val="bg1"/>
                    </a:solidFill>
                  </a:rPr>
                  <a:t>사용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6703131" y="3724119"/>
                <a:ext cx="66877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smtClean="0">
                    <a:solidFill>
                      <a:schemeClr val="bg1"/>
                    </a:solidFill>
                  </a:rPr>
                  <a:t>사용 안 함</a:t>
                </a:r>
                <a:endParaRPr lang="ko-KR" altLang="en-US" sz="8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4"/>
            <a:srcRect l="68260"/>
            <a:stretch/>
          </p:blipFill>
          <p:spPr>
            <a:xfrm>
              <a:off x="4781308" y="3705773"/>
              <a:ext cx="872731" cy="28044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774406" y="3742464"/>
              <a:ext cx="88678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bg1"/>
                  </a:solidFill>
                </a:rPr>
                <a:t>VVIP </a:t>
              </a:r>
              <a:r>
                <a:rPr lang="ko-KR" altLang="en-US" sz="800" smtClean="0">
                  <a:solidFill>
                    <a:schemeClr val="bg1"/>
                  </a:solidFill>
                </a:rPr>
                <a:t>룰렛 표시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0911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750172" y="2850839"/>
            <a:ext cx="3628315" cy="3721065"/>
            <a:chOff x="750172" y="2850839"/>
            <a:chExt cx="3628315" cy="3721065"/>
          </a:xfrm>
        </p:grpSpPr>
        <p:grpSp>
          <p:nvGrpSpPr>
            <p:cNvPr id="52" name="그룹 51"/>
            <p:cNvGrpSpPr/>
            <p:nvPr/>
          </p:nvGrpSpPr>
          <p:grpSpPr>
            <a:xfrm>
              <a:off x="750172" y="2850839"/>
              <a:ext cx="3628315" cy="660405"/>
              <a:chOff x="750172" y="2850839"/>
              <a:chExt cx="3628315" cy="660405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6285" b="90920"/>
              <a:stretch/>
            </p:blipFill>
            <p:spPr>
              <a:xfrm>
                <a:off x="750172" y="2850839"/>
                <a:ext cx="3089963" cy="622738"/>
              </a:xfrm>
              <a:prstGeom prst="rect">
                <a:avLst/>
              </a:prstGeom>
            </p:spPr>
          </p:pic>
          <p:sp>
            <p:nvSpPr>
              <p:cNvPr id="42" name="직사각형 41"/>
              <p:cNvSpPr/>
              <p:nvPr/>
            </p:nvSpPr>
            <p:spPr>
              <a:xfrm>
                <a:off x="3200399" y="2877207"/>
                <a:ext cx="583325" cy="31531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왼쪽 화살표 42"/>
              <p:cNvSpPr/>
              <p:nvPr/>
            </p:nvSpPr>
            <p:spPr>
              <a:xfrm rot="1800000">
                <a:off x="3661933" y="3073549"/>
                <a:ext cx="272629" cy="214985"/>
              </a:xfrm>
              <a:prstGeom prst="leftArrow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3937341" y="3265023"/>
                <a:ext cx="441146" cy="2462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smtClean="0"/>
                  <a:t>클릭</a:t>
                </a:r>
                <a:endParaRPr lang="ko-KR" altLang="en-US" sz="1000"/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893904" y="4209392"/>
              <a:ext cx="3480256" cy="2362512"/>
              <a:chOff x="3013020" y="4004441"/>
              <a:chExt cx="3480256" cy="2362512"/>
            </a:xfrm>
          </p:grpSpPr>
          <p:grpSp>
            <p:nvGrpSpPr>
              <p:cNvPr id="6" name="그룹 5"/>
              <p:cNvGrpSpPr/>
              <p:nvPr/>
            </p:nvGrpSpPr>
            <p:grpSpPr>
              <a:xfrm>
                <a:off x="3013020" y="4004441"/>
                <a:ext cx="2863851" cy="2165350"/>
                <a:chOff x="4825999" y="2384425"/>
                <a:chExt cx="2863851" cy="2165350"/>
              </a:xfrm>
            </p:grpSpPr>
            <p:pic>
              <p:nvPicPr>
                <p:cNvPr id="3" name="그림 2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4092" t="34765" r="34675" b="33664"/>
                <a:stretch/>
              </p:blipFill>
              <p:spPr>
                <a:xfrm>
                  <a:off x="4825999" y="2384425"/>
                  <a:ext cx="2863851" cy="2165350"/>
                </a:xfrm>
                <a:prstGeom prst="rect">
                  <a:avLst/>
                </a:prstGeom>
              </p:spPr>
            </p:pic>
            <p:grpSp>
              <p:nvGrpSpPr>
                <p:cNvPr id="26" name="그룹 25"/>
                <p:cNvGrpSpPr/>
                <p:nvPr/>
              </p:nvGrpSpPr>
              <p:grpSpPr>
                <a:xfrm>
                  <a:off x="4878681" y="3682932"/>
                  <a:ext cx="2725148" cy="303281"/>
                  <a:chOff x="4692944" y="3682932"/>
                  <a:chExt cx="2725148" cy="303281"/>
                </a:xfrm>
              </p:grpSpPr>
              <p:pic>
                <p:nvPicPr>
                  <p:cNvPr id="27" name="그림 26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692944" y="3682932"/>
                    <a:ext cx="2725148" cy="303281"/>
                  </a:xfrm>
                  <a:prstGeom prst="rect">
                    <a:avLst/>
                  </a:prstGeom>
                </p:spPr>
              </p:pic>
              <p:grpSp>
                <p:nvGrpSpPr>
                  <p:cNvPr id="28" name="그룹 27"/>
                  <p:cNvGrpSpPr/>
                  <p:nvPr/>
                </p:nvGrpSpPr>
                <p:grpSpPr>
                  <a:xfrm>
                    <a:off x="5611663" y="3691621"/>
                    <a:ext cx="1679693" cy="285827"/>
                    <a:chOff x="5692211" y="3691621"/>
                    <a:chExt cx="1679693" cy="285827"/>
                  </a:xfrm>
                </p:grpSpPr>
                <p:pic>
                  <p:nvPicPr>
                    <p:cNvPr id="31" name="그림 30"/>
                    <p:cNvPicPr>
                      <a:picLocks noChangeAspect="1"/>
                    </p:cNvPicPr>
                    <p:nvPr/>
                  </p:nvPicPr>
                  <p:blipFill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2308" t="50556" r="41835" b="45277"/>
                    <a:stretch/>
                  </p:blipFill>
                  <p:spPr>
                    <a:xfrm>
                      <a:off x="5692211" y="3691698"/>
                      <a:ext cx="1453278" cy="28575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" name="그림 31"/>
                    <p:cNvPicPr>
                      <a:picLocks noChangeAspect="1"/>
                    </p:cNvPicPr>
                    <p:nvPr/>
                  </p:nvPicPr>
                  <p:blipFill rotWithShape="1">
                    <a:blip r:embed="rId6"/>
                    <a:srcRect l="68260"/>
                    <a:stretch/>
                  </p:blipFill>
                  <p:spPr>
                    <a:xfrm>
                      <a:off x="5947069" y="3691621"/>
                      <a:ext cx="625020" cy="28044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3" name="그림 32"/>
                    <p:cNvPicPr>
                      <a:picLocks noChangeAspect="1"/>
                    </p:cNvPicPr>
                    <p:nvPr/>
                  </p:nvPicPr>
                  <p:blipFill rotWithShape="1">
                    <a:blip r:embed="rId6"/>
                    <a:srcRect l="68260"/>
                    <a:stretch/>
                  </p:blipFill>
                  <p:spPr>
                    <a:xfrm>
                      <a:off x="6724993" y="3691621"/>
                      <a:ext cx="625020" cy="28044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4" name="TextBox 33"/>
                    <p:cNvSpPr txBox="1"/>
                    <p:nvPr/>
                  </p:nvSpPr>
                  <p:spPr>
                    <a:xfrm>
                      <a:off x="5892177" y="3726851"/>
                      <a:ext cx="38985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ko-KR" altLang="en-US" sz="800" dirty="0" smtClean="0">
                          <a:solidFill>
                            <a:schemeClr val="bg1"/>
                          </a:solidFill>
                        </a:rPr>
                        <a:t>사용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5" name="TextBox 34"/>
                    <p:cNvSpPr txBox="1"/>
                    <p:nvPr/>
                  </p:nvSpPr>
                  <p:spPr>
                    <a:xfrm>
                      <a:off x="6703131" y="3724119"/>
                      <a:ext cx="668773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ko-KR" altLang="en-US" sz="800" dirty="0" smtClean="0">
                          <a:solidFill>
                            <a:schemeClr val="bg1"/>
                          </a:solidFill>
                        </a:rPr>
                        <a:t>사용 안 함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pic>
                <p:nvPicPr>
                  <p:cNvPr id="29" name="그림 28"/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rcRect l="68260"/>
                  <a:stretch/>
                </p:blipFill>
                <p:spPr>
                  <a:xfrm>
                    <a:off x="4781308" y="3705773"/>
                    <a:ext cx="872731" cy="280440"/>
                  </a:xfrm>
                  <a:prstGeom prst="rect">
                    <a:avLst/>
                  </a:prstGeom>
                </p:spPr>
              </p:pic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4774406" y="3742464"/>
                    <a:ext cx="886781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800" dirty="0" smtClean="0">
                        <a:solidFill>
                          <a:schemeClr val="bg1"/>
                        </a:solidFill>
                      </a:rPr>
                      <a:t>VVIP </a:t>
                    </a:r>
                    <a:r>
                      <a:rPr lang="ko-KR" altLang="en-US" sz="800" smtClean="0">
                        <a:solidFill>
                          <a:schemeClr val="bg1"/>
                        </a:solidFill>
                      </a:rPr>
                      <a:t>룰렛 표시</a:t>
                    </a:r>
                    <a:endParaRPr lang="ko-KR" altLang="en-US" sz="8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pic>
              <p:nvPicPr>
                <p:cNvPr id="41" name="그림 40"/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68260"/>
                <a:stretch/>
              </p:blipFill>
              <p:spPr>
                <a:xfrm>
                  <a:off x="5303120" y="3447872"/>
                  <a:ext cx="559518" cy="280440"/>
                </a:xfrm>
                <a:prstGeom prst="rect">
                  <a:avLst/>
                </a:prstGeom>
              </p:spPr>
            </p:pic>
            <p:grpSp>
              <p:nvGrpSpPr>
                <p:cNvPr id="5" name="그룹 4"/>
                <p:cNvGrpSpPr/>
                <p:nvPr/>
              </p:nvGrpSpPr>
              <p:grpSpPr>
                <a:xfrm>
                  <a:off x="5799160" y="3438347"/>
                  <a:ext cx="1679693" cy="285827"/>
                  <a:chOff x="5839641" y="3447872"/>
                  <a:chExt cx="1679693" cy="285827"/>
                </a:xfrm>
              </p:grpSpPr>
              <p:pic>
                <p:nvPicPr>
                  <p:cNvPr id="36" name="그림 35"/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2308" t="50556" r="41835" b="45277"/>
                  <a:stretch/>
                </p:blipFill>
                <p:spPr>
                  <a:xfrm>
                    <a:off x="5839641" y="3447949"/>
                    <a:ext cx="1453278" cy="285750"/>
                  </a:xfrm>
                  <a:prstGeom prst="rect">
                    <a:avLst/>
                  </a:prstGeom>
                </p:spPr>
              </p:pic>
              <p:pic>
                <p:nvPicPr>
                  <p:cNvPr id="37" name="그림 36"/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rcRect l="68260"/>
                  <a:stretch/>
                </p:blipFill>
                <p:spPr>
                  <a:xfrm>
                    <a:off x="6094499" y="3447872"/>
                    <a:ext cx="625020" cy="280440"/>
                  </a:xfrm>
                  <a:prstGeom prst="rect">
                    <a:avLst/>
                  </a:prstGeom>
                </p:spPr>
              </p:pic>
              <p:pic>
                <p:nvPicPr>
                  <p:cNvPr id="38" name="그림 37"/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rcRect l="68260"/>
                  <a:stretch/>
                </p:blipFill>
                <p:spPr>
                  <a:xfrm>
                    <a:off x="6872423" y="3447872"/>
                    <a:ext cx="625020" cy="280440"/>
                  </a:xfrm>
                  <a:prstGeom prst="rect">
                    <a:avLst/>
                  </a:prstGeom>
                </p:spPr>
              </p:pic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6039607" y="3483102"/>
                    <a:ext cx="389850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800" dirty="0" smtClean="0">
                        <a:solidFill>
                          <a:schemeClr val="bg1"/>
                        </a:solidFill>
                      </a:rPr>
                      <a:t>사용</a:t>
                    </a:r>
                    <a:endParaRPr lang="ko-KR" altLang="en-US" sz="8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6850561" y="3480370"/>
                    <a:ext cx="668773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800" dirty="0" smtClean="0">
                        <a:solidFill>
                          <a:schemeClr val="bg1"/>
                        </a:solidFill>
                      </a:rPr>
                      <a:t>사용 안 함</a:t>
                    </a:r>
                    <a:endParaRPr lang="ko-KR" altLang="en-US" sz="8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sp>
            <p:nvSpPr>
              <p:cNvPr id="45" name="직사각형 44"/>
              <p:cNvSpPr/>
              <p:nvPr/>
            </p:nvSpPr>
            <p:spPr>
              <a:xfrm>
                <a:off x="3187261" y="5339256"/>
                <a:ext cx="2417380" cy="24173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144556" y="6120732"/>
                <a:ext cx="2348720" cy="2462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 smtClean="0"/>
                  <a:t>VVIP</a:t>
                </a:r>
                <a:r>
                  <a:rPr lang="ko-KR" altLang="en-US" sz="1000" smtClean="0"/>
                  <a:t>룰렛 연출을 보여줄 지 말지 결정</a:t>
                </a:r>
                <a:endParaRPr lang="ko-KR" altLang="en-US" sz="1000" dirty="0"/>
              </a:p>
            </p:txBody>
          </p:sp>
          <p:cxnSp>
            <p:nvCxnSpPr>
              <p:cNvPr id="48" name="직선 화살표 연결선 47"/>
              <p:cNvCxnSpPr>
                <a:stCxn id="46" idx="0"/>
                <a:endCxn id="45" idx="2"/>
              </p:cNvCxnSpPr>
              <p:nvPr/>
            </p:nvCxnSpPr>
            <p:spPr>
              <a:xfrm flipH="1" flipV="1">
                <a:off x="4395951" y="5580993"/>
                <a:ext cx="922965" cy="53973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아래쪽 화살표 52"/>
            <p:cNvSpPr/>
            <p:nvPr/>
          </p:nvSpPr>
          <p:spPr>
            <a:xfrm>
              <a:off x="2120163" y="3610207"/>
              <a:ext cx="637891" cy="45602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793831" y="3653554"/>
              <a:ext cx="1502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팝업 창 오픈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53938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75" t="94028" r="7049" b="834"/>
          <a:stretch/>
        </p:blipFill>
        <p:spPr>
          <a:xfrm>
            <a:off x="11487150" y="4295775"/>
            <a:ext cx="180976" cy="352425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1516539" y="0"/>
            <a:ext cx="9158922" cy="6858000"/>
            <a:chOff x="1516539" y="0"/>
            <a:chExt cx="9158922" cy="6858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6539" y="0"/>
              <a:ext cx="9158922" cy="68580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rcRect r="7909"/>
            <a:stretch/>
          </p:blipFill>
          <p:spPr>
            <a:xfrm>
              <a:off x="8428805" y="6446250"/>
              <a:ext cx="1229545" cy="3927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08851" y="6451680"/>
              <a:ext cx="406724" cy="347502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797134" y="6497557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smtClean="0">
                  <a:solidFill>
                    <a:schemeClr val="bg1"/>
                  </a:solidFill>
                </a:rPr>
                <a:t>돌아가기</a:t>
              </a:r>
              <a:endParaRPr lang="ko-KR" altLang="en-US" sz="1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4531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75" t="94028" r="7049" b="834"/>
          <a:stretch/>
        </p:blipFill>
        <p:spPr>
          <a:xfrm>
            <a:off x="11487150" y="4295775"/>
            <a:ext cx="180976" cy="352425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505289" y="16475"/>
            <a:ext cx="9164945" cy="6858000"/>
            <a:chOff x="1505289" y="16475"/>
            <a:chExt cx="9164945" cy="6858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5289" y="16475"/>
              <a:ext cx="9164945" cy="6858000"/>
            </a:xfrm>
            <a:prstGeom prst="rect">
              <a:avLst/>
            </a:prstGeom>
          </p:spPr>
        </p:pic>
        <p:grpSp>
          <p:nvGrpSpPr>
            <p:cNvPr id="12" name="그룹 11"/>
            <p:cNvGrpSpPr/>
            <p:nvPr/>
          </p:nvGrpSpPr>
          <p:grpSpPr>
            <a:xfrm>
              <a:off x="8428805" y="6446250"/>
              <a:ext cx="2065956" cy="392700"/>
              <a:chOff x="8428805" y="6446250"/>
              <a:chExt cx="2065956" cy="392700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 rotWithShape="1">
              <a:blip r:embed="rId4"/>
              <a:srcRect r="7909"/>
              <a:stretch/>
            </p:blipFill>
            <p:spPr>
              <a:xfrm>
                <a:off x="8428805" y="6446250"/>
                <a:ext cx="1229545" cy="392700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08851" y="6451680"/>
                <a:ext cx="406724" cy="347502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9797134" y="6497557"/>
                <a:ext cx="6976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 smtClean="0">
                    <a:solidFill>
                      <a:schemeClr val="bg1"/>
                    </a:solidFill>
                  </a:rPr>
                  <a:t>돌아가기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1150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906</TotalTime>
  <Words>164</Words>
  <Application>Microsoft Office PowerPoint</Application>
  <PresentationFormat>와이드스크린</PresentationFormat>
  <Paragraphs>39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안명선</dc:creator>
  <cp:lastModifiedBy>안명선</cp:lastModifiedBy>
  <cp:revision>24</cp:revision>
  <dcterms:created xsi:type="dcterms:W3CDTF">2017-07-25T02:03:18Z</dcterms:created>
  <dcterms:modified xsi:type="dcterms:W3CDTF">2017-09-12T03:55:03Z</dcterms:modified>
</cp:coreProperties>
</file>